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6858000" cy="9144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2322" y="-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E5EF1-7477-4661-8E70-67DC0750C9E3}" type="datetimeFigureOut">
              <a:rPr lang="en-US" smtClean="0"/>
              <a:t>6/6/2011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AF9AE-33AC-40A1-BA90-C2ADCA7A20B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E5EF1-7477-4661-8E70-67DC0750C9E3}" type="datetimeFigureOut">
              <a:rPr lang="en-US" smtClean="0"/>
              <a:t>6/6/2011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AF9AE-33AC-40A1-BA90-C2ADCA7A20B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E5EF1-7477-4661-8E70-67DC0750C9E3}" type="datetimeFigureOut">
              <a:rPr lang="en-US" smtClean="0"/>
              <a:t>6/6/2011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AF9AE-33AC-40A1-BA90-C2ADCA7A20B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E5EF1-7477-4661-8E70-67DC0750C9E3}" type="datetimeFigureOut">
              <a:rPr lang="en-US" smtClean="0"/>
              <a:t>6/6/2011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AF9AE-33AC-40A1-BA90-C2ADCA7A20B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E5EF1-7477-4661-8E70-67DC0750C9E3}" type="datetimeFigureOut">
              <a:rPr lang="en-US" smtClean="0"/>
              <a:t>6/6/2011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AF9AE-33AC-40A1-BA90-C2ADCA7A20B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E5EF1-7477-4661-8E70-67DC0750C9E3}" type="datetimeFigureOut">
              <a:rPr lang="en-US" smtClean="0"/>
              <a:t>6/6/2011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AF9AE-33AC-40A1-BA90-C2ADCA7A20B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E5EF1-7477-4661-8E70-67DC0750C9E3}" type="datetimeFigureOut">
              <a:rPr lang="en-US" smtClean="0"/>
              <a:t>6/6/2011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AF9AE-33AC-40A1-BA90-C2ADCA7A20B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E5EF1-7477-4661-8E70-67DC0750C9E3}" type="datetimeFigureOut">
              <a:rPr lang="en-US" smtClean="0"/>
              <a:t>6/6/2011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AF9AE-33AC-40A1-BA90-C2ADCA7A20B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E5EF1-7477-4661-8E70-67DC0750C9E3}" type="datetimeFigureOut">
              <a:rPr lang="en-US" smtClean="0"/>
              <a:t>6/6/2011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AF9AE-33AC-40A1-BA90-C2ADCA7A20B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E5EF1-7477-4661-8E70-67DC0750C9E3}" type="datetimeFigureOut">
              <a:rPr lang="en-US" smtClean="0"/>
              <a:t>6/6/2011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AF9AE-33AC-40A1-BA90-C2ADCA7A20B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E5EF1-7477-4661-8E70-67DC0750C9E3}" type="datetimeFigureOut">
              <a:rPr lang="en-US" smtClean="0"/>
              <a:t>6/6/2011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AF9AE-33AC-40A1-BA90-C2ADCA7A20B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CE5EF1-7477-4661-8E70-67DC0750C9E3}" type="datetimeFigureOut">
              <a:rPr lang="en-US" smtClean="0"/>
              <a:t>6/6/2011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EAF9AE-33AC-40A1-BA90-C2ADCA7A20B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04800"/>
            <a:ext cx="6084047" cy="883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562725" cy="697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On-screen Show (4:3)</PresentationFormat>
  <Paragraphs>0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Slide 1</vt:lpstr>
      <vt:lpstr>Slide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Laressa</dc:creator>
  <cp:lastModifiedBy>Laressa</cp:lastModifiedBy>
  <cp:revision>1</cp:revision>
  <dcterms:created xsi:type="dcterms:W3CDTF">2011-06-06T18:39:55Z</dcterms:created>
  <dcterms:modified xsi:type="dcterms:W3CDTF">2011-06-06T18:45:39Z</dcterms:modified>
</cp:coreProperties>
</file>